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1"/>
  </p:notesMasterIdLst>
  <p:sldIdLst>
    <p:sldId id="256" r:id="rId2"/>
    <p:sldId id="347" r:id="rId3"/>
    <p:sldId id="259" r:id="rId4"/>
    <p:sldId id="472" r:id="rId5"/>
    <p:sldId id="473" r:id="rId6"/>
    <p:sldId id="475" r:id="rId7"/>
    <p:sldId id="476" r:id="rId8"/>
    <p:sldId id="477" r:id="rId9"/>
    <p:sldId id="314" r:id="rId10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43F6A-BF23-406E-8690-4B28F06AD133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20F60-AD5C-497D-8B05-2ECB4A581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27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/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АННОТАЦИЯ</a:t>
            </a:r>
            <a:r>
              <a:rPr lang="uz-Cyrl-UZ" sz="40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>ВА УНИ ЁЗИШ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000" b="1" dirty="0" smtClean="0">
                <a:solidFill>
                  <a:srgbClr val="FFFF00"/>
                </a:solidFill>
              </a:rPr>
              <a:t>ОИДАЛАРИ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ида умумий маълумот;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ёзишининг ма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сад ва вазифалари;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ёзишга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йиладиган талаблар;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намунаси.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“Аннотация” </a:t>
            </a:r>
            <a:r>
              <a:rPr lang="uz-Cyrl-UZ" sz="3600" dirty="0" smtClean="0">
                <a:solidFill>
                  <a:srgbClr val="FFFF00"/>
                </a:solidFill>
              </a:rPr>
              <a:t>деганда нимани </a:t>
            </a: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 fontScale="77500" lnSpcReduction="20000"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 </a:t>
            </a:r>
            <a:r>
              <a:rPr lang="uz-Cyrl-UZ" sz="3600" dirty="0" smtClean="0">
                <a:solidFill>
                  <a:srgbClr val="FFFF00"/>
                </a:solidFill>
              </a:rPr>
              <a:t>- бирор бир </a:t>
            </a:r>
            <a:r>
              <a:rPr lang="uz-Cyrl-UZ" sz="3600" dirty="0" smtClean="0">
                <a:solidFill>
                  <a:srgbClr val="FFFF00"/>
                </a:solidFill>
              </a:rPr>
              <a:t>рисола ёки  ма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оланинг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ис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ача  тавсифи   </a:t>
            </a: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нашр этилган асарнинг асосий мавзусини,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600" dirty="0" smtClean="0">
                <a:solidFill>
                  <a:srgbClr val="FFFF00"/>
                </a:solidFill>
              </a:rPr>
              <a:t>зига хос му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им хусусиятларини, янгиликларини, асосий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оидаларини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600" dirty="0" smtClean="0">
                <a:solidFill>
                  <a:srgbClr val="FFFF00"/>
                </a:solidFill>
              </a:rPr>
              <a:t>зида акс эттиради.</a:t>
            </a: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 илмий журналларда чоп этилаётган ма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олалар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а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600" dirty="0" smtClean="0">
                <a:solidFill>
                  <a:srgbClr val="FFFF00"/>
                </a:solidFill>
              </a:rPr>
              <a:t>ида (хорижий тилларда </a:t>
            </a:r>
            <a:r>
              <a:rPr lang="uz-Cyrl-UZ" sz="36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600" dirty="0" smtClean="0">
                <a:solidFill>
                  <a:srgbClr val="FFFF00"/>
                </a:solidFill>
              </a:rPr>
              <a:t>ам)  берилиши мумкин. </a:t>
            </a:r>
          </a:p>
          <a:p>
            <a:pPr algn="just"/>
            <a:endParaRPr lang="uz-Cyrl-UZ" sz="2800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2800" dirty="0" smtClean="0">
                <a:solidFill>
                  <a:srgbClr val="FFFF00"/>
                </a:solidFill>
              </a:rPr>
              <a:t>Эслатма: Аннотация  “рюземе” дею юритилади</a:t>
            </a:r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Аннотациянинг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сад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вазифаси</a:t>
            </a:r>
            <a:r>
              <a:rPr lang="ru-RU" sz="32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а</a:t>
            </a:r>
            <a:r>
              <a:rPr lang="ru-RU" sz="3200" dirty="0" err="1" smtClean="0">
                <a:solidFill>
                  <a:srgbClr val="FFFF00"/>
                </a:solidFill>
              </a:rPr>
              <a:t>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асосий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мазмуни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унда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ёритилган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энг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им масалалар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ида китобхонни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хабардор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илиш 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200" dirty="0" err="1" smtClean="0">
                <a:solidFill>
                  <a:srgbClr val="FFFF00"/>
                </a:solidFill>
              </a:rPr>
              <a:t>ли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 матни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билан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танишиш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 </a:t>
            </a:r>
            <a:r>
              <a:rPr lang="ru-RU" sz="3200" dirty="0" err="1" smtClean="0">
                <a:solidFill>
                  <a:srgbClr val="FFFF00"/>
                </a:solidFill>
              </a:rPr>
              <a:t>танишмаслик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а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200" dirty="0" err="1" smtClean="0">
                <a:solidFill>
                  <a:srgbClr val="FFFF00"/>
                </a:solidFill>
              </a:rPr>
              <a:t>ида  </a:t>
            </a:r>
            <a:r>
              <a:rPr lang="ru-RU" sz="3200" dirty="0" err="1" smtClean="0">
                <a:solidFill>
                  <a:srgbClr val="FFFF00"/>
                </a:solidFill>
              </a:rPr>
              <a:t>китобхонни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ого</a:t>
            </a:r>
            <a:r>
              <a:rPr lang="ru-RU" sz="32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3200" dirty="0" err="1" smtClean="0">
                <a:solidFill>
                  <a:srgbClr val="FFFF00"/>
                </a:solidFill>
              </a:rPr>
              <a:t>лантириш</a:t>
            </a:r>
            <a:r>
              <a:rPr lang="ru-RU" sz="3200" dirty="0" err="1" smtClean="0">
                <a:solidFill>
                  <a:srgbClr val="FFFF00"/>
                </a:solidFill>
              </a:rPr>
              <a:t>;</a:t>
            </a:r>
            <a:endParaRPr lang="ru-RU" sz="32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асарнинг кимга м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лжалланганлигини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айд этиш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Аннотация ёзишга </a:t>
            </a:r>
            <a:r>
              <a:rPr lang="uz-Cyrl-UZ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dirty="0" smtClean="0">
                <a:solidFill>
                  <a:srgbClr val="FFFF00"/>
                </a:solidFill>
              </a:rPr>
              <a:t>йиладиган </a:t>
            </a:r>
            <a:br>
              <a:rPr lang="uz-Cyrl-UZ" dirty="0" smtClean="0">
                <a:solidFill>
                  <a:srgbClr val="FFFF00"/>
                </a:solidFill>
              </a:rPr>
            </a:br>
            <a:r>
              <a:rPr lang="uz-Cyrl-UZ" dirty="0" smtClean="0">
                <a:solidFill>
                  <a:srgbClr val="FFFF00"/>
                </a:solidFill>
              </a:rPr>
              <a:t>талаблар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>
            <a:normAutofit/>
          </a:bodyPr>
          <a:lstStyle/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асарнинг асосий мазмуни, унда ёритилган му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им масалалар, унинг кимга м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лжалланганлиги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ида китобхонга т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ли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 маълумот бериши зарур;</a:t>
            </a: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фикр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та ани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, равон,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ис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а, содда ва л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нда ифодаланиши лозим;</a:t>
            </a: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о</a:t>
            </a:r>
            <a:r>
              <a:rPr lang="uz-Cyrl-UZ" sz="3200" dirty="0" smtClean="0">
                <a:solidFill>
                  <a:srgbClr val="FFFF00"/>
                </a:solidFill>
              </a:rPr>
              <a:t>рти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ча с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з ва жумлалар ишлатилмаслиги керак;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Аннотация </a:t>
            </a:r>
            <a:r>
              <a:rPr lang="ru-RU" sz="92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намунаси</a:t>
            </a:r>
            <a:endParaRPr lang="ru-RU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ru-RU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Филология фанлари доктори Ш.Н.К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чимовнинг “Юридик тил назарияси ва амалиёти” монографияси аннотацияси </a:t>
            </a:r>
          </a:p>
          <a:p>
            <a:pPr algn="just"/>
            <a:endParaRPr lang="uz-Cyrl-UZ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uz-Cyrl-UZ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/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   Мазкур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монографияда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ва тил, улар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ртасидаги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заро муносабат, юридик тил, юридик терминлар (атамалар),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онунчилик услубияти  масалалари илмий-назарий жи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атдан та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лил этилади.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Асосий эътибор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онун тили,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онунчилик техникаси масалаларига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аратилади.</a:t>
            </a:r>
          </a:p>
          <a:p>
            <a:pPr algn="just">
              <a:buNone/>
            </a:pP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</a:t>
            </a:r>
            <a:endParaRPr lang="ru-RU" sz="9200" dirty="0" smtClean="0">
              <a:solidFill>
                <a:srgbClr val="FFFF00"/>
              </a:solidFill>
              <a:latin typeface="+mj-lt"/>
            </a:endParaRPr>
          </a:p>
          <a:p>
            <a:pPr algn="just"/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  Мазкур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монография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шунос ва тилшунос олимлар, юридик олий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ўқ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ув юрти 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ўқ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итувчилари ва талабалари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учун м</a:t>
            </a:r>
            <a:r>
              <a:rPr lang="uz-Cyrl-UZ" sz="9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лжалланган. </a:t>
            </a:r>
            <a:endParaRPr lang="ru-RU" sz="9200" dirty="0" smtClean="0">
              <a:solidFill>
                <a:srgbClr val="FFFF00"/>
              </a:solidFill>
              <a:latin typeface="+mj-lt"/>
            </a:endParaRPr>
          </a:p>
          <a:p>
            <a:pPr algn="just" hangingPunct="0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/>
            <a:endParaRPr lang="ru-RU" sz="6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 hangingPunct="0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Филология фанлари доктори Ш.Н.К</a:t>
            </a:r>
            <a:r>
              <a:rPr lang="uz-Cyrl-UZ" sz="20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чимовнинг 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“</a:t>
            </a:r>
            <a:r>
              <a:rPr lang="uz-Cyrl-UZ" sz="20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збек тили ва адабиёти” журналининг 2017 йил 5</a:t>
            </a:r>
            <a:r>
              <a:rPr lang="en-US" sz="2000" dirty="0" smtClean="0">
                <a:solidFill>
                  <a:srgbClr val="FFFF00"/>
                </a:solidFill>
                <a:cs typeface="Times New Roman" pitchFamily="18" charset="0"/>
              </a:rPr>
              <a:t>-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сонида нашр этилган “</a:t>
            </a:r>
            <a:r>
              <a:rPr lang="uz-Cyrl-UZ" sz="20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збекистонда тил сиёсатининг илмий</a:t>
            </a:r>
            <a:r>
              <a:rPr lang="en-US" sz="2000" dirty="0" smtClean="0">
                <a:solidFill>
                  <a:srgbClr val="FFFF00"/>
                </a:solidFill>
                <a:cs typeface="Times New Roman" pitchFamily="18" charset="0"/>
              </a:rPr>
              <a:t>–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назарий масалалари” мавзуидаги ма</a:t>
            </a:r>
            <a:r>
              <a:rPr lang="uz-Cyrl-UZ" sz="20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оласи  аннотацияси </a:t>
            </a:r>
          </a:p>
          <a:p>
            <a:pPr algn="ctr">
              <a:buNone/>
            </a:pPr>
            <a:endParaRPr lang="uz-Cyrl-UZ" sz="24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           Мазкур ма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олада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збекистонда тил сиёсати, унинг норматив</a:t>
            </a:r>
            <a:r>
              <a:rPr lang="en-US" sz="2400" dirty="0" smtClean="0">
                <a:solidFill>
                  <a:srgbClr val="FFFF00"/>
                </a:solidFill>
                <a:cs typeface="Times New Roman" pitchFamily="18" charset="0"/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у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у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ий асослари, дунё тиллари ва унда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збек тилининг тутган мав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еи, она тилимизнинг давлат тили сифатидаги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рни ва роли, уни янада такомиллаштиришнинг илмий, амалий ва таълимий масалалари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а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  <a:cs typeface="Times New Roman" pitchFamily="18" charset="0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ида фикр юритилади.</a:t>
            </a:r>
            <a:endParaRPr lang="uz-Cyrl-UZ" sz="24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</a:t>
            </a:r>
            <a:r>
              <a:rPr lang="uz-Cyrl-UZ" sz="40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dirty="0" smtClean="0">
                <a:solidFill>
                  <a:srgbClr val="FFFF00"/>
                </a:solidFill>
              </a:rPr>
              <a:t>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1768</TotalTime>
  <Words>332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Горизонт</vt:lpstr>
      <vt:lpstr>  АННОТАЦИЯ ВА УНИ ЁЗИШ  ҚОИДАЛАРИ  </vt:lpstr>
      <vt:lpstr>Слайд 2</vt:lpstr>
      <vt:lpstr> </vt:lpstr>
      <vt:lpstr>Слайд 4</vt:lpstr>
      <vt:lpstr>Слайд 5</vt:lpstr>
      <vt:lpstr>Аннотация ёзишга қўйиладиган  талаблар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381</cp:revision>
  <cp:lastPrinted>2014-12-02T13:17:35Z</cp:lastPrinted>
  <dcterms:created xsi:type="dcterms:W3CDTF">2014-09-24T07:53:02Z</dcterms:created>
  <dcterms:modified xsi:type="dcterms:W3CDTF">2018-03-27T14:07:01Z</dcterms:modified>
</cp:coreProperties>
</file>